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6" r:id="rId2"/>
    <p:sldId id="555" r:id="rId3"/>
    <p:sldId id="557" r:id="rId4"/>
    <p:sldId id="558" r:id="rId5"/>
    <p:sldId id="5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/>
    <p:restoredTop sz="94659"/>
  </p:normalViewPr>
  <p:slideViewPr>
    <p:cSldViewPr snapToGrid="0" snapToObjects="1">
      <p:cViewPr varScale="1">
        <p:scale>
          <a:sx n="118" d="100"/>
          <a:sy n="118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2400A-2D64-4B9D-AF5B-E34F8A54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54" y="1453914"/>
            <a:ext cx="6420746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6148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00CC2A-9DCA-4D4E-8162-D1E8B9E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651" y="1221601"/>
            <a:ext cx="5172797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3EAB14-ED54-474D-B3C7-8A6272C4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79" y="1507647"/>
            <a:ext cx="10697984" cy="38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5385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DC66C-D56B-406A-9D68-A231241B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33" y="1399892"/>
            <a:ext cx="7506748" cy="40582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2EF483-69E1-42D4-98CE-A631AA45CCDE}"/>
              </a:ext>
            </a:extLst>
          </p:cNvPr>
          <p:cNvSpPr txBox="1"/>
          <p:nvPr/>
        </p:nvSpPr>
        <p:spPr>
          <a:xfrm>
            <a:off x="4618672" y="591133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基于递归的深度优先遍历！</a:t>
            </a:r>
          </a:p>
        </p:txBody>
      </p:sp>
    </p:spTree>
    <p:extLst>
      <p:ext uri="{BB962C8B-B14F-4D97-AF65-F5344CB8AC3E}">
        <p14:creationId xmlns:p14="http://schemas.microsoft.com/office/powerpoint/2010/main" val="361843974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24773D-2CB5-4E2B-8AD5-EBCA0EF6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0" y="905148"/>
            <a:ext cx="7440063" cy="28197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82D8D8-3836-4F8B-A872-22DF01A03212}"/>
              </a:ext>
            </a:extLst>
          </p:cNvPr>
          <p:cNvSpPr txBox="1"/>
          <p:nvPr/>
        </p:nvSpPr>
        <p:spPr>
          <a:xfrm>
            <a:off x="6601637" y="27426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经典面试题！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64BA79-DA81-4971-B6B6-D5D55DD4F5B6}"/>
              </a:ext>
            </a:extLst>
          </p:cNvPr>
          <p:cNvSpPr txBox="1"/>
          <p:nvPr/>
        </p:nvSpPr>
        <p:spPr>
          <a:xfrm>
            <a:off x="6540252" y="3230831"/>
            <a:ext cx="4012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图的广度优先遍历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队列的应用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BA0C14-B9F1-4CC8-A8A3-66EEE565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52" y="3932825"/>
            <a:ext cx="2806970" cy="2687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D771D0-E1DF-4995-B3C9-FEB3BAE34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56" y="4195734"/>
            <a:ext cx="3697053" cy="2425491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B8D5EB54-1001-403A-9F75-1C7A6E270EAB}"/>
              </a:ext>
            </a:extLst>
          </p:cNvPr>
          <p:cNvSpPr/>
          <p:nvPr/>
        </p:nvSpPr>
        <p:spPr>
          <a:xfrm>
            <a:off x="4039250" y="5137560"/>
            <a:ext cx="1026364" cy="765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4521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24</Words>
  <Application>Microsoft Office PowerPoint</Application>
  <PresentationFormat>宽屏</PresentationFormat>
  <Paragraphs>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黑体</vt:lpstr>
      <vt:lpstr>宋体</vt:lpstr>
      <vt:lpstr>Arial</vt:lpstr>
      <vt:lpstr>Calibri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邢慧慧</cp:lastModifiedBy>
  <cp:revision>79</cp:revision>
  <dcterms:created xsi:type="dcterms:W3CDTF">2020-03-03T02:10:43Z</dcterms:created>
  <dcterms:modified xsi:type="dcterms:W3CDTF">2022-05-23T10:39:34Z</dcterms:modified>
</cp:coreProperties>
</file>